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818E4-A064-48C7-8941-0FDE6831D367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B36DE-DCC1-4E1D-A1A0-409E1E86F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818E4-A064-48C7-8941-0FDE6831D367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B36DE-DCC1-4E1D-A1A0-409E1E86F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818E4-A064-48C7-8941-0FDE6831D367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B36DE-DCC1-4E1D-A1A0-409E1E86FAE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818E4-A064-48C7-8941-0FDE6831D367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B36DE-DCC1-4E1D-A1A0-409E1E86FAE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818E4-A064-48C7-8941-0FDE6831D367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B36DE-DCC1-4E1D-A1A0-409E1E86F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818E4-A064-48C7-8941-0FDE6831D367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B36DE-DCC1-4E1D-A1A0-409E1E86FAE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818E4-A064-48C7-8941-0FDE6831D367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B36DE-DCC1-4E1D-A1A0-409E1E86F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818E4-A064-48C7-8941-0FDE6831D367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B36DE-DCC1-4E1D-A1A0-409E1E86F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818E4-A064-48C7-8941-0FDE6831D367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B36DE-DCC1-4E1D-A1A0-409E1E86F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818E4-A064-48C7-8941-0FDE6831D367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B36DE-DCC1-4E1D-A1A0-409E1E86FAE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818E4-A064-48C7-8941-0FDE6831D367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B36DE-DCC1-4E1D-A1A0-409E1E86FAE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42818E4-A064-48C7-8941-0FDE6831D367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4DB36DE-DCC1-4E1D-A1A0-409E1E86FAE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Едва не                </a:t>
            </a:r>
          </a:p>
          <a:p>
            <a:pPr algn="ctr"/>
            <a:r>
              <a:rPr lang="ru-RU" dirty="0" smtClean="0"/>
              <a:t>Вовсе не</a:t>
            </a:r>
          </a:p>
          <a:p>
            <a:pPr algn="ctr"/>
            <a:r>
              <a:rPr lang="ru-RU" dirty="0" smtClean="0"/>
              <a:t>Далеко не</a:t>
            </a:r>
          </a:p>
          <a:p>
            <a:pPr algn="ctr"/>
            <a:r>
              <a:rPr lang="ru-RU" dirty="0" smtClean="0"/>
              <a:t>Почти что</a:t>
            </a:r>
          </a:p>
          <a:p>
            <a:pPr algn="ctr"/>
            <a:r>
              <a:rPr lang="ru-RU" dirty="0" smtClean="0"/>
              <a:t>Только что</a:t>
            </a:r>
          </a:p>
          <a:p>
            <a:pPr algn="ctr"/>
            <a:r>
              <a:rPr lang="ru-RU" dirty="0" smtClean="0"/>
              <a:t>Как раз</a:t>
            </a:r>
          </a:p>
          <a:p>
            <a:pPr algn="ctr"/>
            <a:r>
              <a:rPr lang="ru-RU" dirty="0" smtClean="0"/>
              <a:t>Как только</a:t>
            </a:r>
          </a:p>
          <a:p>
            <a:pPr algn="ctr"/>
            <a:r>
              <a:rPr lang="ru-RU" dirty="0" smtClean="0"/>
              <a:t>Лишь только</a:t>
            </a:r>
          </a:p>
          <a:p>
            <a:pPr algn="ctr"/>
            <a:r>
              <a:rPr lang="ru-RU" dirty="0" smtClean="0"/>
              <a:t>Пока что</a:t>
            </a:r>
          </a:p>
          <a:p>
            <a:endParaRPr lang="ru-RU" dirty="0"/>
          </a:p>
          <a:p>
            <a:pPr algn="ctr"/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Сложные частицы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698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r>
              <a:rPr lang="ru-RU" sz="4000" i="1" u="sng" dirty="0" smtClean="0">
                <a:solidFill>
                  <a:srgbClr val="FF0000"/>
                </a:solidFill>
              </a:rPr>
              <a:t>БЫ и ЖЕ  </a:t>
            </a:r>
            <a:r>
              <a:rPr lang="ru-RU" sz="3600" dirty="0" smtClean="0"/>
              <a:t>в союзах пишутся слитно</a:t>
            </a:r>
          </a:p>
          <a:p>
            <a:r>
              <a:rPr lang="ru-RU" sz="3600" i="1" u="sng" dirty="0" smtClean="0">
                <a:solidFill>
                  <a:srgbClr val="FF0000"/>
                </a:solidFill>
              </a:rPr>
              <a:t>МОЛ И ДЕСКАТЬ </a:t>
            </a:r>
            <a:r>
              <a:rPr lang="ru-RU" sz="3600" dirty="0" smtClean="0"/>
              <a:t>в предложениях выделяются как вводные</a:t>
            </a:r>
          </a:p>
          <a:p>
            <a:r>
              <a:rPr lang="ru-RU" sz="3600" dirty="0" smtClean="0"/>
              <a:t>(Если бы, кто бы узнал бы, однако же, ну же, пойдешь ли, вряд ли)</a:t>
            </a:r>
          </a:p>
          <a:p>
            <a:r>
              <a:rPr lang="ru-RU" sz="3600" dirty="0" smtClean="0"/>
              <a:t>Да скажи, Даша, что принесите, мол, книжек почитать, дескать, барыня просит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Раздельное написание частиц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781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ТАКИ</a:t>
            </a:r>
            <a:r>
              <a:rPr lang="ru-RU" dirty="0" smtClean="0"/>
              <a:t> пишется через дефис только после глаголов, наречий и в составе сложных частиц (достал-таки, долго-таки, всё-таки);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ТАКИ</a:t>
            </a:r>
            <a:r>
              <a:rPr lang="ru-RU" dirty="0" smtClean="0"/>
              <a:t> после существительных, местоимений, союзов и других частей речи пишется без дефиса  (а он таки не пришел); </a:t>
            </a:r>
          </a:p>
          <a:p>
            <a:r>
              <a:rPr lang="ru-RU" dirty="0" smtClean="0"/>
              <a:t>С предлогами и другими частицами эти частицы пишутся раздельно(кое с кем, все ж таки, куда бы </a:t>
            </a:r>
            <a:r>
              <a:rPr lang="ru-RU" dirty="0" err="1" smtClean="0"/>
              <a:t>нибудь</a:t>
            </a:r>
            <a:r>
              <a:rPr lang="ru-RU" dirty="0" smtClean="0"/>
              <a:t>);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8924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Написание частиц через дефис</a:t>
            </a:r>
            <a:br>
              <a:rPr lang="ru-RU" dirty="0" smtClean="0"/>
            </a:br>
            <a:r>
              <a:rPr lang="ru-RU" dirty="0" smtClean="0"/>
              <a:t>то, либо, </a:t>
            </a:r>
            <a:r>
              <a:rPr lang="ru-RU" dirty="0" err="1" smtClean="0"/>
              <a:t>нибудь</a:t>
            </a:r>
            <a:r>
              <a:rPr lang="ru-RU" dirty="0" smtClean="0"/>
              <a:t>, кое, таки, ка, </a:t>
            </a:r>
            <a:r>
              <a:rPr lang="ru-RU" dirty="0" err="1" smtClean="0"/>
              <a:t>де,с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284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Разграничения употребления частиц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  и </a:t>
            </a:r>
            <a:r>
              <a:rPr lang="ru-RU" dirty="0" smtClean="0">
                <a:solidFill>
                  <a:srgbClr val="FF0000"/>
                </a:solidFill>
              </a:rPr>
              <a:t>НИ</a:t>
            </a:r>
            <a:r>
              <a:rPr lang="ru-RU" dirty="0" smtClean="0"/>
              <a:t>, с одной стороны, основывается на различении их смысла (НЕ –отрицание, НИ –усиление, </a:t>
            </a:r>
            <a:r>
              <a:rPr lang="ru-RU" dirty="0"/>
              <a:t> </a:t>
            </a:r>
            <a:r>
              <a:rPr lang="ru-RU" dirty="0" smtClean="0"/>
              <a:t>в некоторых случаях отрицание), с другой стороны, необходимо запомнить, в каких случаях пишется НИ, в каких НЕ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Частицы НЕ и 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729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76656" y="1124744"/>
            <a:ext cx="3822192" cy="115212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НИ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1" name="Объект 20"/>
          <p:cNvSpPr>
            <a:spLocks noGrp="1"/>
          </p:cNvSpPr>
          <p:nvPr>
            <p:ph sz="half" idx="2"/>
          </p:nvPr>
        </p:nvSpPr>
        <p:spPr>
          <a:xfrm>
            <a:off x="683568" y="2060848"/>
            <a:ext cx="3820055" cy="399330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Частица НИ используется для усиления отрицания, которое уже есть или подразумевается в предложении (нет, не, нельзя)</a:t>
            </a:r>
          </a:p>
          <a:p>
            <a:pPr marL="0" indent="0">
              <a:buNone/>
            </a:pPr>
            <a:r>
              <a:rPr lang="ru-RU" dirty="0" smtClean="0"/>
              <a:t>Он никогда не был ни хорошим, ни прекрасным.</a:t>
            </a:r>
          </a:p>
          <a:p>
            <a:pPr marL="0" indent="0">
              <a:buNone/>
            </a:pPr>
            <a:r>
              <a:rPr lang="ru-RU" dirty="0" smtClean="0"/>
              <a:t>Ночь проходит : нет дороги ни вперед, ни назад.</a:t>
            </a:r>
          </a:p>
          <a:p>
            <a:pPr marL="0" indent="0">
              <a:buNone/>
            </a:pPr>
            <a:r>
              <a:rPr lang="ru-RU" dirty="0" smtClean="0"/>
              <a:t>На Неве ни шороха, ни плеска</a:t>
            </a:r>
          </a:p>
          <a:p>
            <a:pPr marL="0" indent="0">
              <a:buNone/>
            </a:pPr>
            <a:r>
              <a:rPr lang="ru-RU" dirty="0" smtClean="0"/>
              <a:t>(НЕТ подразумевается)</a:t>
            </a:r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648200" y="1268761"/>
            <a:ext cx="3822192" cy="79208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НЕ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22" name="Объект 21"/>
          <p:cNvSpPr>
            <a:spLocks noGrp="1"/>
          </p:cNvSpPr>
          <p:nvPr>
            <p:ph sz="quarter" idx="4"/>
          </p:nvPr>
        </p:nvSpPr>
        <p:spPr>
          <a:xfrm>
            <a:off x="4645025" y="2204864"/>
            <a:ext cx="3822192" cy="3921299"/>
          </a:xfrm>
        </p:spPr>
        <p:txBody>
          <a:bodyPr/>
          <a:lstStyle/>
          <a:p>
            <a:r>
              <a:rPr lang="ru-RU" dirty="0" smtClean="0"/>
              <a:t>Частица НЕ пишется в безличных предложениях</a:t>
            </a:r>
          </a:p>
          <a:p>
            <a:r>
              <a:rPr lang="ru-RU" dirty="0" smtClean="0"/>
              <a:t>Незачем туда ходить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620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Объект 12"/>
          <p:cNvSpPr>
            <a:spLocks noGrp="1"/>
          </p:cNvSpPr>
          <p:nvPr>
            <p:ph sz="quarter" idx="13"/>
          </p:nvPr>
        </p:nvSpPr>
        <p:spPr>
          <a:xfrm>
            <a:off x="395536" y="1412776"/>
            <a:ext cx="4103311" cy="47137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Повторяющееся НИ (= </a:t>
            </a:r>
            <a:r>
              <a:rPr lang="ru-RU" sz="2800" dirty="0" smtClean="0"/>
              <a:t>и не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 smtClean="0"/>
              <a:t>По этой дороге ни проехать, ни пройти</a:t>
            </a:r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sz="quarter" idx="14"/>
          </p:nvPr>
        </p:nvSpPr>
        <p:spPr>
          <a:xfrm>
            <a:off x="4645152" y="1556792"/>
            <a:ext cx="4319336" cy="4569688"/>
          </a:xfrm>
        </p:spPr>
        <p:txBody>
          <a:bodyPr/>
          <a:lstStyle/>
          <a:p>
            <a:r>
              <a:rPr lang="ru-RU" dirty="0" smtClean="0"/>
              <a:t>Одиночное отрицание</a:t>
            </a:r>
          </a:p>
          <a:p>
            <a:r>
              <a:rPr lang="ru-RU" dirty="0" smtClean="0"/>
              <a:t>По этой дороге не проехать.</a:t>
            </a:r>
          </a:p>
          <a:p>
            <a:pPr marL="0" indent="0">
              <a:buNone/>
            </a:pPr>
            <a:r>
              <a:rPr lang="ru-RU" dirty="0" smtClean="0"/>
              <a:t>В настоящее время при однородных сказуемых (только при сказуемых)</a:t>
            </a:r>
          </a:p>
          <a:p>
            <a:pPr marL="0" indent="0">
              <a:buNone/>
            </a:pPr>
            <a:r>
              <a:rPr lang="ru-RU" dirty="0"/>
              <a:t>ч</a:t>
            </a:r>
            <a:r>
              <a:rPr lang="ru-RU" dirty="0" smtClean="0"/>
              <a:t>астицу НИ использовать не рекомендуется. В значении </a:t>
            </a:r>
          </a:p>
          <a:p>
            <a:pPr marL="0" indent="0">
              <a:buNone/>
            </a:pPr>
            <a:r>
              <a:rPr lang="ru-RU" dirty="0" smtClean="0"/>
              <a:t>«И НЕ» пишут НЕ. </a:t>
            </a:r>
          </a:p>
          <a:p>
            <a:pPr marL="0" indent="0">
              <a:buNone/>
            </a:pPr>
            <a:r>
              <a:rPr lang="ru-RU" dirty="0" smtClean="0"/>
              <a:t>Не закричать, не продохнуть, не вспомнить нужных слов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427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655" y="1340768"/>
            <a:ext cx="3822192" cy="47857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НИ всегда пишется</a:t>
            </a:r>
          </a:p>
          <a:p>
            <a:r>
              <a:rPr lang="ru-RU" dirty="0" smtClean="0"/>
              <a:t>В уступительных придаточных (вопрос- несмотря на что?)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Как ни трудно, как ни худо, не сдавайся, вперед иди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В простых восклицательных предложениях НИ пишется только в значении «все равно».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Кто вам это сказал?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А кто бы ни  сказал!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412776"/>
            <a:ext cx="3822192" cy="471370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НЕ пишется:</a:t>
            </a:r>
          </a:p>
          <a:p>
            <a:r>
              <a:rPr lang="ru-RU" dirty="0" smtClean="0"/>
              <a:t>В главной части сложноподчиненного предложения: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Как не прийти на вокзал, когда он уезжает.</a:t>
            </a:r>
          </a:p>
          <a:p>
            <a:r>
              <a:rPr lang="ru-RU" dirty="0" smtClean="0"/>
              <a:t>В придаточных предложениях (кроме уступительного)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Каждая пядь земли, куда не ступала нога Маргариты, казалась ему остатком пустыни.</a:t>
            </a:r>
          </a:p>
          <a:p>
            <a:r>
              <a:rPr lang="ru-RU" dirty="0" smtClean="0"/>
              <a:t>В простых восклицательных и вопросительных предложениях.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Кто не писал об этом.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Куда он не обращался.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37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340768"/>
            <a:ext cx="3822192" cy="49297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Рядом со словом </a:t>
            </a:r>
            <a:r>
              <a:rPr lang="ru-RU" i="1" u="sng" dirty="0" smtClean="0">
                <a:solidFill>
                  <a:srgbClr val="FF0000"/>
                </a:solidFill>
              </a:rPr>
              <a:t>ТОЛЬКО НИ </a:t>
            </a:r>
            <a:r>
              <a:rPr lang="ru-RU" dirty="0" smtClean="0"/>
              <a:t>быть не может.</a:t>
            </a:r>
          </a:p>
          <a:p>
            <a:r>
              <a:rPr lang="ru-RU" dirty="0" smtClean="0"/>
              <a:t>В отрицательных предложениях пишется НИ:</a:t>
            </a:r>
          </a:p>
          <a:p>
            <a:r>
              <a:rPr lang="ru-RU" dirty="0" smtClean="0"/>
              <a:t>Никто другой  (иной)</a:t>
            </a:r>
          </a:p>
          <a:p>
            <a:r>
              <a:rPr lang="ru-RU" dirty="0" smtClean="0"/>
              <a:t>Ничто другое</a:t>
            </a:r>
          </a:p>
          <a:p>
            <a:r>
              <a:rPr lang="ru-RU" dirty="0" smtClean="0"/>
              <a:t>Ни при ком, как</a:t>
            </a:r>
          </a:p>
          <a:p>
            <a:r>
              <a:rPr lang="ru-RU" dirty="0" smtClean="0"/>
              <a:t>Ничем иным, кроме</a:t>
            </a:r>
          </a:p>
          <a:p>
            <a:r>
              <a:rPr lang="ru-RU" dirty="0" smtClean="0"/>
              <a:t>Ничто другое, кроме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Просто ты умела ждать, как никто другой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340768"/>
            <a:ext cx="4319336" cy="4785712"/>
          </a:xfrm>
        </p:spPr>
        <p:txBody>
          <a:bodyPr/>
          <a:lstStyle/>
          <a:p>
            <a:r>
              <a:rPr lang="ru-RU" dirty="0" smtClean="0"/>
              <a:t>Рядом со словом </a:t>
            </a:r>
            <a:r>
              <a:rPr lang="ru-RU" dirty="0" smtClean="0">
                <a:solidFill>
                  <a:srgbClr val="FF0000"/>
                </a:solidFill>
              </a:rPr>
              <a:t>ТОЛЬКО</a:t>
            </a:r>
            <a:r>
              <a:rPr lang="ru-RU" dirty="0" smtClean="0"/>
              <a:t> пишется всегда    </a:t>
            </a:r>
            <a:r>
              <a:rPr lang="ru-RU" dirty="0" smtClean="0">
                <a:solidFill>
                  <a:srgbClr val="FF0000"/>
                </a:solidFill>
              </a:rPr>
              <a:t>НЕ: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Где он только не побывал.</a:t>
            </a:r>
          </a:p>
          <a:p>
            <a:r>
              <a:rPr lang="ru-RU" dirty="0" smtClean="0"/>
              <a:t>В утвердительных предложениях пишется НЕ.</a:t>
            </a:r>
          </a:p>
          <a:p>
            <a:r>
              <a:rPr lang="ru-RU" dirty="0" smtClean="0"/>
              <a:t>Не что иное, как</a:t>
            </a:r>
          </a:p>
          <a:p>
            <a:r>
              <a:rPr lang="ru-RU" dirty="0" smtClean="0"/>
              <a:t>Не кто иной (другой), как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Не кто иной, как Сергей, был у нас сегодня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743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655" y="1628800"/>
            <a:ext cx="3822192" cy="4497680"/>
          </a:xfrm>
        </p:spPr>
        <p:txBody>
          <a:bodyPr/>
          <a:lstStyle/>
          <a:p>
            <a:r>
              <a:rPr lang="ru-RU" dirty="0" smtClean="0"/>
              <a:t>Если имеется союз И, пишется НИ: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Именно он и никто другой.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Ни  один = никто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Ни разу= никогда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Не был в театре </a:t>
            </a:r>
            <a:r>
              <a:rPr lang="ru-RU" smtClean="0">
                <a:solidFill>
                  <a:srgbClr val="FF0000"/>
                </a:solidFill>
              </a:rPr>
              <a:t>ни разу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628800"/>
            <a:ext cx="3822192" cy="4497680"/>
          </a:xfrm>
        </p:spPr>
        <p:txBody>
          <a:bodyPr/>
          <a:lstStyle/>
          <a:p>
            <a:r>
              <a:rPr lang="ru-RU" dirty="0" smtClean="0"/>
              <a:t>Если имеется союз А , пишется НЕ: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Именно он, а не кто другой.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Не один = много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Не раз = много раз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Он был в театре не раз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349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57</TotalTime>
  <Words>572</Words>
  <Application>Microsoft Office PowerPoint</Application>
  <PresentationFormat>Экран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Сложные частицы</vt:lpstr>
      <vt:lpstr>Раздельное написание частиц</vt:lpstr>
      <vt:lpstr>Написание частиц через дефис то, либо, нибудь, кое, таки, ка, де,с</vt:lpstr>
      <vt:lpstr>Частицы НЕ и 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Сложные частицы</dc:title>
  <dc:creator>Home</dc:creator>
  <cp:lastModifiedBy>Home</cp:lastModifiedBy>
  <cp:revision>10</cp:revision>
  <dcterms:created xsi:type="dcterms:W3CDTF">2012-04-17T16:21:05Z</dcterms:created>
  <dcterms:modified xsi:type="dcterms:W3CDTF">2012-04-17T17:18:20Z</dcterms:modified>
</cp:coreProperties>
</file>